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3" r:id="rId4"/>
    <p:sldId id="264" r:id="rId5"/>
    <p:sldId id="280" r:id="rId6"/>
    <p:sldId id="282" r:id="rId7"/>
    <p:sldId id="281" r:id="rId8"/>
    <p:sldId id="275" r:id="rId9"/>
    <p:sldId id="272" r:id="rId10"/>
    <p:sldId id="276" r:id="rId11"/>
    <p:sldId id="277" r:id="rId12"/>
    <p:sldId id="278" r:id="rId13"/>
    <p:sldId id="279" r:id="rId14"/>
    <p:sldId id="262" r:id="rId15"/>
    <p:sldId id="267" r:id="rId16"/>
    <p:sldId id="263" r:id="rId17"/>
    <p:sldId id="266" r:id="rId18"/>
    <p:sldId id="268" r:id="rId19"/>
    <p:sldId id="269" r:id="rId20"/>
    <p:sldId id="265" r:id="rId21"/>
    <p:sldId id="27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BA1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7654" y="3581705"/>
            <a:ext cx="5946345" cy="176053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Vztah síly dechových svalů ke spirometrickým parametrům </a:t>
            </a:r>
            <a:br>
              <a:rPr lang="cs-CZ" sz="2000" b="1" dirty="0"/>
            </a:br>
            <a:r>
              <a:rPr lang="cs-CZ" sz="2000" b="1" dirty="0"/>
              <a:t>na rozvíjení hrudníku a míry dušnosti u plicních onemocnění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Mgr. Petra ŽURKOVÁ, Ph.D.</a:t>
            </a:r>
          </a:p>
          <a:p>
            <a:r>
              <a:rPr lang="cs-CZ" sz="1400" dirty="0" err="1">
                <a:solidFill>
                  <a:schemeClr val="bg1"/>
                </a:solidFill>
              </a:rPr>
              <a:t>Kardioplicní</a:t>
            </a:r>
            <a:r>
              <a:rPr lang="cs-CZ" sz="1400" dirty="0">
                <a:solidFill>
                  <a:schemeClr val="bg1"/>
                </a:solidFill>
              </a:rPr>
              <a:t> rehabilitace s.r.o., Ostrava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F7E40-B598-C217-16F1-EDD1A45C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30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7FE1CE-33A7-3034-A63D-47B0A5748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96180"/>
            <a:ext cx="8229600" cy="112243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BF929C-D47F-D300-3AC4-0184C330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73231"/>
            <a:ext cx="8229600" cy="29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54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474913-861B-EABC-1EF1-558ADF354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74900"/>
            <a:ext cx="8229600" cy="98572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639E8D7-62CC-FB38-F071-5F9DBCEC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166"/>
            <a:ext cx="8229600" cy="29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98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174B14-FE08-22C0-76B4-36290552C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155"/>
            <a:ext cx="8229600" cy="1157209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97C5F8-4754-1552-77B2-2F3F155D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3835"/>
            <a:ext cx="8229599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98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7D1CFF-D25A-23F1-CD24-26909AE5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92" y="527605"/>
            <a:ext cx="8229600" cy="114340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082F67-1FBD-7CCE-C8C2-FF0D91AE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2" y="1901950"/>
            <a:ext cx="8229600" cy="27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166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4A95-B61A-3233-0001-23CF0257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Dechové pomůcky pro trénink dechových svalů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11BC216-0F01-C930-D833-4C3FA256E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830" y="1823944"/>
            <a:ext cx="4430616" cy="29524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03CF4F-CDDF-B6F7-3C4C-2F565AE5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8" y="1823943"/>
            <a:ext cx="4311341" cy="28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03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A63C4-8BE4-41A6-2AC5-D8C27CB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36AD8E-750B-6959-47A2-9032EBFD82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846138"/>
            <a:ext cx="4038600" cy="40386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37C5CDF-D5AD-416D-8575-1591F7BD4D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3556" y="835678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72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1C4D1-DEA5-0F1D-6BF4-BFF75922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35B618-521E-23D1-0329-D5E1F3415D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601" y="846138"/>
            <a:ext cx="4038600" cy="40386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0575E79-BDB8-12A6-494E-842EA82CB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230" y="846138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44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DE6B8-EFCA-E469-6C26-88AB88E8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FCCD12-CE56-275F-DE40-958AEF0D6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965" y="874397"/>
            <a:ext cx="4038600" cy="40386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CB7842A-4B93-754A-5F20-CC03C3E807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7882" y="874397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601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42E74-245E-E212-2028-B3888B94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590E2D-210F-28E8-45D2-4029D11EC7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602" y="1417638"/>
            <a:ext cx="4038600" cy="3143973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BA4F36-40DC-5B91-5B36-ECF466244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1800" y="970324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359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0961A-03EA-1A10-B912-FDC59A60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DB3915A-D7FC-1A26-172A-9727E3E5A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5" y="1596540"/>
            <a:ext cx="4973799" cy="39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87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46996-F4A5-9E25-E5B8-D2F423D2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Úvod k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862EB-414C-EE3D-68A3-37C1D036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vztah síly dechových svalů ke spirometrickým ukazatelům?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míry dušnosti a síly dechových svalů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mobilita hrudníku ovlivňuje sílu dechových svalů a opačně?</a:t>
            </a:r>
          </a:p>
        </p:txBody>
      </p:sp>
    </p:spTree>
    <p:extLst>
      <p:ext uri="{BB962C8B-B14F-4D97-AF65-F5344CB8AC3E}">
        <p14:creationId xmlns:p14="http://schemas.microsoft.com/office/powerpoint/2010/main" val="8684567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959E8-1F4C-A40B-84AC-253993B6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4C0052-81CE-6156-DE09-AA6982D32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260" y="922338"/>
            <a:ext cx="4038600" cy="3933428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127A0C-E963-F54D-158B-C24476F22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4486" y="1001562"/>
            <a:ext cx="4133984" cy="38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22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E03AD-F818-D9B2-9D97-B3FE08AC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49EF1B9-D482-FAFA-6EF0-7FDA7B3D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2241"/>
            <a:ext cx="8229600" cy="40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219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16DB6-7C50-624E-8DB9-5C72D80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Krásný den a pozdrav z Ostravy - Poruby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BBA4937-C8BD-E7B6-9A51-472919B3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6539"/>
            <a:ext cx="8296255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331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78552EC-C7C7-CD7D-DF1C-568D32757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5" y="374900"/>
            <a:ext cx="63686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44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C8295-87F8-E7ED-37A7-0688A822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Klinické projevy oslabení dechových svalů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B8B98-6ABF-FEB6-65F9-2FED13AE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985720"/>
            <a:ext cx="8229600" cy="4525963"/>
          </a:xfrm>
        </p:spPr>
        <p:txBody>
          <a:bodyPr/>
          <a:lstStyle/>
          <a:p>
            <a:r>
              <a:rPr lang="cs-CZ" dirty="0"/>
              <a:t>námahová, klidová dušnost – </a:t>
            </a:r>
            <a:r>
              <a:rPr lang="cs-CZ" dirty="0" err="1"/>
              <a:t>mMRC</a:t>
            </a:r>
            <a:endParaRPr lang="cs-CZ" dirty="0"/>
          </a:p>
          <a:p>
            <a:r>
              <a:rPr lang="cs-CZ" dirty="0"/>
              <a:t>snížené rozvíjení hrudníku - &lt; 2,5cm</a:t>
            </a:r>
          </a:p>
          <a:p>
            <a:r>
              <a:rPr lang="cs-CZ" dirty="0"/>
              <a:t>zvýšená dechová práce – zapojení auxiliárních nádechových svalů </a:t>
            </a:r>
          </a:p>
          <a:p>
            <a:r>
              <a:rPr lang="cs-CZ" dirty="0"/>
              <a:t>hyperinflace</a:t>
            </a:r>
          </a:p>
          <a:p>
            <a:r>
              <a:rPr lang="cs-CZ" dirty="0"/>
              <a:t>tachypnoe</a:t>
            </a:r>
          </a:p>
          <a:p>
            <a:r>
              <a:rPr lang="cs-CZ" dirty="0" err="1"/>
              <a:t>hypoxémie</a:t>
            </a:r>
            <a:r>
              <a:rPr lang="cs-CZ" dirty="0"/>
              <a:t> vs. </a:t>
            </a:r>
            <a:r>
              <a:rPr lang="cs-CZ" dirty="0" err="1"/>
              <a:t>hyperkapnie</a:t>
            </a:r>
            <a:endParaRPr lang="cs-CZ" dirty="0"/>
          </a:p>
          <a:p>
            <a:r>
              <a:rPr lang="cs-CZ" dirty="0"/>
              <a:t>insuficience </a:t>
            </a:r>
            <a:r>
              <a:rPr lang="cs-CZ" dirty="0" err="1"/>
              <a:t>kašlacího</a:t>
            </a:r>
            <a:r>
              <a:rPr lang="cs-CZ" dirty="0"/>
              <a:t> reflexu</a:t>
            </a:r>
          </a:p>
        </p:txBody>
      </p:sp>
    </p:spTree>
    <p:extLst>
      <p:ext uri="{BB962C8B-B14F-4D97-AF65-F5344CB8AC3E}">
        <p14:creationId xmlns:p14="http://schemas.microsoft.com/office/powerpoint/2010/main" val="21074056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24AD9-FAD4-E000-9BB6-CB660CD7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A579EF3-6178-5672-F9B8-B75335EC3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6" y="374900"/>
            <a:ext cx="6568004" cy="45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04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276E-0A36-EB37-5B0E-D7FA2F19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F7BA24-9FAA-147B-1D30-1CCE625A6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719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7B7D8-5346-A6F5-4AD8-6E8C3295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853618-0868-C2BF-B72D-7D614B88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490"/>
            <a:ext cx="9143999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234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8928C-CFF8-6562-A089-14F0734A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0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FCF65E-78AA-17A0-BF6D-F1C98C3C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3015"/>
            <a:ext cx="8229600" cy="97098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A89022-6A6D-9847-EBC5-291881C8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" y="1925936"/>
            <a:ext cx="8229600" cy="30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32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9E2F-6B93-461A-F0DD-7A186A36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0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1FFC36A-92B0-8FB7-5E1D-5BFF6B771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10" y="985720"/>
            <a:ext cx="8229600" cy="112243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78D61E6-9990-CC22-73D5-0D309BCC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8158"/>
            <a:ext cx="8229600" cy="28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31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113</Words>
  <Application>Microsoft Office PowerPoint</Application>
  <PresentationFormat>Předvádění na obrazovce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Office Theme</vt:lpstr>
      <vt:lpstr>Vztah síly dechových svalů ke spirometrickým parametrům  na rozvíjení hrudníku a míry dušnosti u plicních onemocnění</vt:lpstr>
      <vt:lpstr>   Úvod k tématu</vt:lpstr>
      <vt:lpstr>Prezentace aplikace PowerPoint</vt:lpstr>
      <vt:lpstr>Klinické projevy oslabení dechových svalů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Dechové pomůcky pro trénink dechových svalů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Krásný den a pozdrav z Ostravy - Poruby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Stanka Kacrova</cp:lastModifiedBy>
  <cp:revision>46</cp:revision>
  <dcterms:created xsi:type="dcterms:W3CDTF">2013-08-21T19:17:07Z</dcterms:created>
  <dcterms:modified xsi:type="dcterms:W3CDTF">2022-06-23T09:58:14Z</dcterms:modified>
</cp:coreProperties>
</file>